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577"/>
  </p:normalViewPr>
  <p:slideViewPr>
    <p:cSldViewPr snapToGrid="0" snapToObjects="1">
      <p:cViewPr varScale="1">
        <p:scale>
          <a:sx n="90" d="100"/>
          <a:sy n="90" d="100"/>
        </p:scale>
        <p:origin x="584" y="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2F49E-CA2C-AF44-B77F-631332754533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95837-FE53-D144-A6BC-4486A8578C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15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5837-FE53-D144-A6BC-4486A8578C3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97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83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55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850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478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892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1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186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6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5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88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99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53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28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42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29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15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065260F-6B74-2D47-B593-5885D4EAD17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1A94-4494-0D4A-9D50-61DF4E88F8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7967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5F02D-273B-444B-BCED-37FDE1A25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538" y="170145"/>
            <a:ext cx="9642481" cy="3712923"/>
          </a:xfrm>
        </p:spPr>
        <p:txBody>
          <a:bodyPr/>
          <a:lstStyle/>
          <a:p>
            <a:r>
              <a:rPr kumimoji="1" lang="en-GB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Final Year Project</a:t>
            </a:r>
            <a:br>
              <a:rPr kumimoji="1" lang="en-GB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</a:br>
            <a:r>
              <a:rPr kumimoji="1" lang="en-GB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      </a:t>
            </a:r>
            <a: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Wanying(Ivy) Xue</a:t>
            </a:r>
            <a:b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</a:br>
            <a: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          	C13491872</a:t>
            </a:r>
            <a:endParaRPr kumimoji="1" lang="zh-CN" altLang="en-US" sz="60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56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D3A4C-DCF7-244B-9D0F-D567F1A7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Project - </a:t>
            </a:r>
            <a:r>
              <a:rPr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Paradis de la </a:t>
            </a:r>
            <a:r>
              <a:rPr lang="en-GB" altLang="zh-CN" sz="48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beauté</a:t>
            </a:r>
            <a:endParaRPr kumimoji="1" lang="zh-CN" altLang="en-US" sz="4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1A8E9-AE09-584D-B660-E890EE0B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Create a social networking web application for the beauty/fashion industry where beauty/fashion bloggers can post and connect with followers.</a:t>
            </a:r>
            <a:endParaRPr kumimoji="1" lang="en-GB" altLang="zh-CN" sz="2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kumimoji="1" lang="en-GB" altLang="zh-CN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Have one place where beauty/fashion/travel bloggers can review the products they have bought and share their travel tips.</a:t>
            </a:r>
          </a:p>
          <a:p>
            <a:r>
              <a:rPr lang="en-US" altLang="zh-CN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Where users can follow these bloggers and these bloggers can promote products they have used.</a:t>
            </a:r>
          </a:p>
          <a:p>
            <a:r>
              <a:rPr lang="en-US" altLang="zh-CN" sz="2400" dirty="0">
                <a:latin typeface="Weibei SC" panose="03000800000000000000" pitchFamily="66" charset="-128"/>
                <a:ea typeface="Weibei SC" panose="03000800000000000000" pitchFamily="66" charset="-128"/>
              </a:rPr>
              <a:t>Users can view product reviews and add their own review of a product. </a:t>
            </a:r>
            <a:endParaRPr lang="zh-CN" altLang="zh-CN" sz="2400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endParaRPr lang="en-US" altLang="zh-CN" dirty="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50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CE1068-6CE2-954B-9940-38F76463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92" y="1722823"/>
            <a:ext cx="7063282" cy="2934902"/>
          </a:xfrm>
          <a:prstGeom prst="rect">
            <a:avLst/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01786A-48A1-2640-B204-4A6DBF98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32" y="-11840"/>
            <a:ext cx="8530224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GB" altLang="zh-CN" sz="3600" b="1" dirty="0">
                <a:solidFill>
                  <a:schemeClr val="accent2"/>
                </a:solidFill>
                <a:latin typeface="Kaiti SC Black" panose="02010600040101010101" pitchFamily="2" charset="-122"/>
                <a:ea typeface="Kaiti SC Black" panose="02010600040101010101" pitchFamily="2" charset="-122"/>
              </a:rPr>
              <a:t>Technologies Used           MEANSTACK</a:t>
            </a:r>
            <a:endParaRPr kumimoji="1" lang="zh-CN" altLang="en-US" sz="3200" b="1" dirty="0">
              <a:solidFill>
                <a:schemeClr val="accent2"/>
              </a:solidFill>
              <a:latin typeface="Kaiti SC Black" panose="02010600040101010101" pitchFamily="2" charset="-122"/>
              <a:ea typeface="Kaiti SC Black" panose="02010600040101010101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F4AAA7A-F8FA-D047-8565-10439E2C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32" y="1722823"/>
            <a:ext cx="3866378" cy="3763505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Full-stack, JavaScript solution</a:t>
            </a:r>
          </a:p>
          <a:p>
            <a:pPr marL="0" indent="0">
              <a:buNone/>
            </a:pPr>
            <a:endParaRPr lang="en-GB" altLang="zh-CN" dirty="0">
              <a:solidFill>
                <a:srgbClr val="FFFFFF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Accelerates building fast, robust, and maintainable web applications</a:t>
            </a:r>
          </a:p>
          <a:p>
            <a:pPr marL="0" indent="0">
              <a:buNone/>
            </a:pPr>
            <a:endParaRPr lang="en-GB" altLang="zh-CN" dirty="0">
              <a:solidFill>
                <a:srgbClr val="FFFFFF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Using </a:t>
            </a:r>
            <a:r>
              <a:rPr lang="en-GB" altLang="zh-CN" b="1" u="sng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MongoDB</a:t>
            </a:r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, </a:t>
            </a:r>
            <a:r>
              <a:rPr lang="en-GB" altLang="zh-CN" b="1" u="sng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Express</a:t>
            </a:r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, </a:t>
            </a:r>
            <a:r>
              <a:rPr lang="en-GB" altLang="zh-CN" b="1" u="sng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AngularJS</a:t>
            </a:r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, and </a:t>
            </a:r>
            <a:r>
              <a:rPr lang="en-GB" altLang="zh-CN" b="1" u="sng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Node.js</a:t>
            </a:r>
            <a:r>
              <a:rPr lang="en-GB" altLang="zh-CN" b="1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 </a:t>
            </a:r>
            <a:r>
              <a:rPr lang="en-GB" altLang="zh-CN" dirty="0">
                <a:solidFill>
                  <a:srgbClr val="FFFFFF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technology stack.</a:t>
            </a:r>
          </a:p>
          <a:p>
            <a:pPr marL="0" indent="0">
              <a:buNone/>
            </a:pPr>
            <a:endParaRPr kumimoji="1" lang="zh-CN" altLang="en-US" sz="1400" dirty="0">
              <a:solidFill>
                <a:srgbClr val="FFFFFF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544F2D55-63A5-6149-996E-F08F7517ABE9}"/>
              </a:ext>
            </a:extLst>
          </p:cNvPr>
          <p:cNvSpPr/>
          <p:nvPr/>
        </p:nvSpPr>
        <p:spPr>
          <a:xfrm>
            <a:off x="4464053" y="918210"/>
            <a:ext cx="732461" cy="416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1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47EDF87B-3125-C64D-8838-10DADB66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6" y="2614774"/>
            <a:ext cx="4915461" cy="3662018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21560C-E4AB-4287-A29C-3F6916794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54CE56-C121-424B-9C70-127AEAC6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kumimoji="1" lang="en-GB" altLang="zh-CN">
                <a:solidFill>
                  <a:srgbClr val="EBEBEB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MEANSTACK CONCEPT</a:t>
            </a:r>
            <a:endParaRPr kumimoji="1" lang="zh-CN" altLang="en-US">
              <a:solidFill>
                <a:srgbClr val="EBEBEB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872B90-51B5-4E7F-BB80-AF0BD93DE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641" y="2618103"/>
            <a:ext cx="5852983" cy="3839847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1. Client make request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2. Node.js parse request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3.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Express.js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gets request and send it 		  	  to the database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4. MongoDB retrieves data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5.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Express.js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return response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lvl="0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6.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Angular.js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display request</a:t>
            </a:r>
            <a:endParaRPr lang="zh-CN" altLang="zh-CN" i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0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A3DA6D-FED2-4369-9ACD-B578C8790D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E45DBDE-EAD7-4DEE-B77D-577BBB0A13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316B1-6A6A-6047-8B50-5C9415F2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4865" y="2313885"/>
            <a:ext cx="3992621" cy="121774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3C72DE-4C01-4F6C-9020-327690ADA8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EF1768-3AF8-A04C-A015-3ACC34F3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kumimoji="1" lang="en-GB" altLang="zh-CN">
                <a:solidFill>
                  <a:srgbClr val="EBEBEB"/>
                </a:solidFill>
              </a:rPr>
              <a:t>Other Technologies Used</a:t>
            </a:r>
            <a:endParaRPr kumimoji="1" lang="zh-CN" altLang="en-US">
              <a:solidFill>
                <a:srgbClr val="EBEBEB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5306B-D35D-5745-92CB-15EB5763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" y="2548281"/>
            <a:ext cx="6292702" cy="3658689"/>
          </a:xfrm>
        </p:spPr>
        <p:txBody>
          <a:bodyPr>
            <a:normAutofit/>
          </a:bodyPr>
          <a:lstStyle/>
          <a:p>
            <a:pPr>
              <a:buClr>
                <a:schemeClr val="accent5"/>
              </a:buClr>
              <a:buFont typeface="Wingdings 3" pitchFamily="2" charset="2"/>
              <a:buChar char=""/>
            </a:pPr>
            <a:r>
              <a:rPr kumimoji="1"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Stripe</a:t>
            </a:r>
          </a:p>
          <a:p>
            <a:pPr>
              <a:buClr>
                <a:schemeClr val="accent5"/>
              </a:buClr>
              <a:buFont typeface="Wingdings 3" pitchFamily="2" charset="2"/>
              <a:buChar char=""/>
            </a:pPr>
            <a:r>
              <a:rPr kumimoji="1"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JWT(JSON Web Token) for authentication</a:t>
            </a:r>
          </a:p>
          <a:p>
            <a:pPr>
              <a:buClr>
                <a:schemeClr val="accent5"/>
              </a:buClr>
            </a:pPr>
            <a:r>
              <a:rPr kumimoji="1"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NPM for </a:t>
            </a:r>
            <a:r>
              <a:rPr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Adapt packages of code to my apps</a:t>
            </a:r>
          </a:p>
          <a:p>
            <a:pPr>
              <a:buClr>
                <a:schemeClr val="accent5"/>
              </a:buClr>
            </a:pPr>
            <a:r>
              <a:rPr lang="en-US" altLang="zh-CN" sz="22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Multer</a:t>
            </a:r>
            <a:r>
              <a:rPr lang="en-US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 for file upload</a:t>
            </a:r>
          </a:p>
          <a:p>
            <a:pPr>
              <a:buClr>
                <a:schemeClr val="accent5"/>
              </a:buClr>
            </a:pPr>
            <a:r>
              <a:rPr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Mongoose serve as data persistent API</a:t>
            </a:r>
          </a:p>
          <a:p>
            <a:pPr>
              <a:buClr>
                <a:schemeClr val="accent5"/>
              </a:buClr>
            </a:pPr>
            <a:r>
              <a:rPr lang="en-GB" altLang="zh-CN" sz="22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Bootstrap,CSS</a:t>
            </a:r>
            <a:endParaRPr lang="en-GB" altLang="zh-CN" sz="22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>
              <a:buClr>
                <a:schemeClr val="accent5"/>
              </a:buClr>
            </a:pPr>
            <a:r>
              <a:rPr lang="en-GB" altLang="zh-CN" sz="2200" dirty="0">
                <a:latin typeface="Weibei SC" panose="03000800000000000000" pitchFamily="66" charset="-128"/>
                <a:ea typeface="Weibei SC" panose="03000800000000000000" pitchFamily="66" charset="-128"/>
              </a:rPr>
              <a:t>Google Chart API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85893-B78E-8840-AB16-E6D943BE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124" y="2223224"/>
            <a:ext cx="2364448" cy="11390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9A1771-C543-C643-98B0-24488D806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50" y="3633804"/>
            <a:ext cx="3145392" cy="1739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9B2546-D1EA-9544-8857-B7F2895DA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208" y="5290965"/>
            <a:ext cx="1824961" cy="15171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4F67CC-4192-7041-B490-7B31CBFE3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7459" y="3458554"/>
            <a:ext cx="2450140" cy="20506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982D5F-E65F-9045-8D11-8684DC9BF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670" y="5229899"/>
            <a:ext cx="2170484" cy="1687024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4F0CE37-F5C6-B348-BECF-65D931848E8F}"/>
              </a:ext>
            </a:extLst>
          </p:cNvPr>
          <p:cNvCxnSpPr/>
          <p:nvPr/>
        </p:nvCxnSpPr>
        <p:spPr>
          <a:xfrm>
            <a:off x="6661670" y="2548281"/>
            <a:ext cx="0" cy="36586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4C59143-071A-0247-8741-AD76E5B6E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459" y="5392374"/>
            <a:ext cx="2239610" cy="12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85F710-C6CC-EA47-BF6C-290116FD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CCACF4D-06CA-3A4D-8823-51E4F4C31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1956" y="179782"/>
            <a:ext cx="5181534" cy="6400824"/>
          </a:xfrm>
        </p:spPr>
      </p:pic>
    </p:spTree>
    <p:extLst>
      <p:ext uri="{BB962C8B-B14F-4D97-AF65-F5344CB8AC3E}">
        <p14:creationId xmlns:p14="http://schemas.microsoft.com/office/powerpoint/2010/main" val="232756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C770C-D15B-5448-8D06-96136BA74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702" y="1924582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Thank You For your time</a:t>
            </a:r>
          </a:p>
          <a:p>
            <a:pPr marL="0" indent="0">
              <a:buNone/>
            </a:pPr>
            <a:r>
              <a:rPr kumimoji="1" lang="en-GB" altLang="zh-CN" sz="4800" dirty="0">
                <a:latin typeface="Weibei SC" panose="03000800000000000000" pitchFamily="66" charset="-128"/>
                <a:ea typeface="Weibei SC" panose="03000800000000000000" pitchFamily="66" charset="-128"/>
              </a:rPr>
              <a:t>Any Questions?</a:t>
            </a:r>
            <a:endParaRPr kumimoji="1" lang="zh-CN" altLang="en-US" sz="4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296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{CD76C381-A159-7643-A917-F68FF0D5496B}tf10001062</Template>
  <TotalTime>8078</TotalTime>
  <Words>189</Words>
  <Application>Microsoft Macintosh PowerPoint</Application>
  <PresentationFormat>宽屏</PresentationFormat>
  <Paragraphs>32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宋体</vt:lpstr>
      <vt:lpstr>Kaiti SC Black</vt:lpstr>
      <vt:lpstr>Weibei SC</vt:lpstr>
      <vt:lpstr>Arial</vt:lpstr>
      <vt:lpstr>Century Gothic</vt:lpstr>
      <vt:lpstr>Wingdings 3</vt:lpstr>
      <vt:lpstr>离子</vt:lpstr>
      <vt:lpstr>Final Year Project        Wanying(Ivy) Xue            C13491872</vt:lpstr>
      <vt:lpstr>Project - Paradis de la beauté</vt:lpstr>
      <vt:lpstr>Technologies Used           MEANSTACK</vt:lpstr>
      <vt:lpstr>MEANSTACK CONCEPT</vt:lpstr>
      <vt:lpstr>Other Technologies Used</vt:lpstr>
      <vt:lpstr>System Architecture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Wanying(Ivy) Xue</dc:title>
  <dc:creator>Wanying Xue</dc:creator>
  <cp:lastModifiedBy>Wanying Xue</cp:lastModifiedBy>
  <cp:revision>20</cp:revision>
  <dcterms:created xsi:type="dcterms:W3CDTF">2018-04-23T09:39:56Z</dcterms:created>
  <dcterms:modified xsi:type="dcterms:W3CDTF">2018-04-30T12:20:39Z</dcterms:modified>
</cp:coreProperties>
</file>